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90" r:id="rId2"/>
  </p:sldIdLst>
  <p:sldSz cx="12701588" cy="1270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074"/>
    <a:srgbClr val="D1DFF1"/>
    <a:srgbClr val="EDF1E5"/>
    <a:srgbClr val="FDF1CB"/>
    <a:srgbClr val="EDE9F0"/>
    <a:srgbClr val="FED381"/>
    <a:srgbClr val="EDECF0"/>
    <a:srgbClr val="DBE2CA"/>
    <a:srgbClr val="DBD4E1"/>
    <a:srgbClr val="F9B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8"/>
    <p:restoredTop sz="94694"/>
  </p:normalViewPr>
  <p:slideViewPr>
    <p:cSldViewPr snapToGrid="0">
      <p:cViewPr varScale="1">
        <p:scale>
          <a:sx n="65" d="100"/>
          <a:sy n="65" d="100"/>
        </p:scale>
        <p:origin x="18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ED9D-4869-7E44-8C28-FE01C1D39E93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B0F0-EA3E-4F43-AE15-2304FA2E8A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77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DB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5A29EF9-5880-7896-AE3E-B9ACE4AC04E5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EF0447F6-045C-8908-742D-AEDEE6C6D121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CF185AC-0F30-BF70-728C-F1D6BEE3DD84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  <p:pic>
        <p:nvPicPr>
          <p:cNvPr id="21" name="Image 20" descr="Une image contenant personne, habits, mur, Visage humain&#10;&#10;Description générée automatiquement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700794" cy="6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0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51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bg>
      <p:bgPr>
        <a:solidFill>
          <a:srgbClr val="ED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27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bg>
      <p:bgPr>
        <a:solidFill>
          <a:srgbClr val="ED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75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bg>
      <p:bgPr>
        <a:solidFill>
          <a:srgbClr val="EDE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66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19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9"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08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bg>
      <p:bgPr>
        <a:solidFill>
          <a:srgbClr val="FD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785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bg>
      <p:bgPr>
        <a:solidFill>
          <a:srgbClr val="FD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61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905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5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700794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F982550-0808-AFE8-8B11-3092D3092746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C37CAC51-BFA2-3E32-43A9-71184A06F908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646BFAD-79C9-567A-7D73-D180B9179414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2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21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621"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DB3915BC-D5BB-B608-64E2-0D096B85E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723"/>
          <a:stretch/>
        </p:blipFill>
        <p:spPr>
          <a:xfrm flipH="1">
            <a:off x="6859586" y="0"/>
            <a:ext cx="5842001" cy="65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6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683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80" y="6259883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9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C5F70C1-BEDE-AF3B-5B1C-D955C2D64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1374" y="1825439"/>
            <a:ext cx="10779576" cy="412160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DD235DB-C736-902D-BF7B-83DED7E8DA9A}"/>
              </a:ext>
            </a:extLst>
          </p:cNvPr>
          <p:cNvGrpSpPr/>
          <p:nvPr userDrawn="1"/>
        </p:nvGrpSpPr>
        <p:grpSpPr>
          <a:xfrm>
            <a:off x="-319246" y="9817547"/>
            <a:ext cx="6746240" cy="996532"/>
            <a:chOff x="-446806" y="10985122"/>
            <a:chExt cx="6746240" cy="996532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87BB1D3-3C30-5E31-D8E4-A54AD1B22AFB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8E42D1B-AB27-1CD7-39F0-F49AB6D2AE5C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40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619" y="2078710"/>
            <a:ext cx="10796350" cy="4422034"/>
          </a:xfrm>
        </p:spPr>
        <p:txBody>
          <a:bodyPr anchor="b"/>
          <a:lstStyle>
            <a:lvl1pPr algn="ctr">
              <a:defRPr sz="83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99" y="6671275"/>
            <a:ext cx="9526191" cy="3066609"/>
          </a:xfrm>
        </p:spPr>
        <p:txBody>
          <a:bodyPr/>
          <a:lstStyle>
            <a:lvl1pPr marL="0" indent="0" algn="ctr">
              <a:buNone/>
              <a:defRPr sz="3334"/>
            </a:lvl1pPr>
            <a:lvl2pPr marL="635097" indent="0" algn="ctr">
              <a:buNone/>
              <a:defRPr sz="2778"/>
            </a:lvl2pPr>
            <a:lvl3pPr marL="1270193" indent="0" algn="ctr">
              <a:buNone/>
              <a:defRPr sz="2500"/>
            </a:lvl3pPr>
            <a:lvl4pPr marL="1905290" indent="0" algn="ctr">
              <a:buNone/>
              <a:defRPr sz="2223"/>
            </a:lvl4pPr>
            <a:lvl5pPr marL="2540386" indent="0" algn="ctr">
              <a:buNone/>
              <a:defRPr sz="2223"/>
            </a:lvl5pPr>
            <a:lvl6pPr marL="3175483" indent="0" algn="ctr">
              <a:buNone/>
              <a:defRPr sz="2223"/>
            </a:lvl6pPr>
            <a:lvl7pPr marL="3810579" indent="0" algn="ctr">
              <a:buNone/>
              <a:defRPr sz="2223"/>
            </a:lvl7pPr>
            <a:lvl8pPr marL="4445676" indent="0" algn="ctr">
              <a:buNone/>
              <a:defRPr sz="2223"/>
            </a:lvl8pPr>
            <a:lvl9pPr marL="5080772" indent="0" algn="ctr">
              <a:buNone/>
              <a:defRPr sz="22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0005A622-6ABF-C548-962E-263C6B27CE61}" type="datetime1">
              <a:t>07/06/2024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10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9" y="3166580"/>
            <a:ext cx="10955120" cy="5283507"/>
          </a:xfrm>
        </p:spPr>
        <p:txBody>
          <a:bodyPr anchor="b"/>
          <a:lstStyle>
            <a:lvl1pPr>
              <a:defRPr sz="83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619" y="8500071"/>
            <a:ext cx="10955120" cy="2778471"/>
          </a:xfrm>
        </p:spPr>
        <p:txBody>
          <a:bodyPr/>
          <a:lstStyle>
            <a:lvl1pPr marL="0" indent="0">
              <a:buNone/>
              <a:defRPr sz="3334">
                <a:solidFill>
                  <a:schemeClr val="tx1"/>
                </a:solidFill>
              </a:defRPr>
            </a:lvl1pPr>
            <a:lvl2pPr marL="635097" indent="0">
              <a:buNone/>
              <a:defRPr sz="2778">
                <a:solidFill>
                  <a:schemeClr val="tx1">
                    <a:tint val="75000"/>
                  </a:schemeClr>
                </a:solidFill>
              </a:defRPr>
            </a:lvl2pPr>
            <a:lvl3pPr marL="12701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05290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4pPr>
            <a:lvl5pPr marL="25403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5pPr>
            <a:lvl6pPr marL="3175483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6pPr>
            <a:lvl7pPr marL="3810579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7pPr>
            <a:lvl8pPr marL="444567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8pPr>
            <a:lvl9pPr marL="5080772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82266AD5-3FDD-F045-9037-0EAC7DC3E62D}" type="datetime1">
              <a:t>07/06/2024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66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234" y="3381210"/>
            <a:ext cx="5398175" cy="80590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0179" y="3381210"/>
            <a:ext cx="5398175" cy="80590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93189F02-B51D-874E-B28E-25215B9EEA64}" type="datetime1">
              <a:t>07/06/2024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7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676245"/>
            <a:ext cx="10955120" cy="24550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90" y="3113654"/>
            <a:ext cx="5373366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890" y="4639608"/>
            <a:ext cx="5373366" cy="68241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0180" y="3113654"/>
            <a:ext cx="5399829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180" y="4639608"/>
            <a:ext cx="5399829" cy="68241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C694CDDC-0182-DD4E-B081-894D43A194C9}" type="datetime1">
              <a:t>07/06/2024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84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34FE6838-D681-784A-8B33-0FCE0FD490FF}" type="datetime1">
              <a:t>07/06/2024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34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rgbClr val="DBE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700794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135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D5E62911-E649-9747-9316-FFC2244EA8B2}" type="datetime1">
              <a:t>07/06/2024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829" y="1828796"/>
            <a:ext cx="6430179" cy="9026360"/>
          </a:xfrm>
        </p:spPr>
        <p:txBody>
          <a:bodyPr/>
          <a:lstStyle>
            <a:lvl1pPr>
              <a:defRPr sz="4445"/>
            </a:lvl1pPr>
            <a:lvl2pPr>
              <a:defRPr sz="3889"/>
            </a:lvl2pPr>
            <a:lvl3pPr>
              <a:defRPr sz="3334"/>
            </a:lvl3pPr>
            <a:lvl4pPr>
              <a:defRPr sz="2778"/>
            </a:lvl4pPr>
            <a:lvl5pPr>
              <a:defRPr sz="2778"/>
            </a:lvl5pPr>
            <a:lvl6pPr>
              <a:defRPr sz="2778"/>
            </a:lvl6pPr>
            <a:lvl7pPr>
              <a:defRPr sz="2778"/>
            </a:lvl7pPr>
            <a:lvl8pPr>
              <a:defRPr sz="2778"/>
            </a:lvl8pPr>
            <a:lvl9pPr>
              <a:defRPr sz="277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3F7331EB-41BE-B744-AEC0-A0B44321B023}" type="datetime1">
              <a:t>07/06/2024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38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9829" y="1828796"/>
            <a:ext cx="6430179" cy="9026360"/>
          </a:xfrm>
        </p:spPr>
        <p:txBody>
          <a:bodyPr anchor="t"/>
          <a:lstStyle>
            <a:lvl1pPr marL="0" indent="0">
              <a:buNone/>
              <a:defRPr sz="4445"/>
            </a:lvl1pPr>
            <a:lvl2pPr marL="635097" indent="0">
              <a:buNone/>
              <a:defRPr sz="3889"/>
            </a:lvl2pPr>
            <a:lvl3pPr marL="1270193" indent="0">
              <a:buNone/>
              <a:defRPr sz="3334"/>
            </a:lvl3pPr>
            <a:lvl4pPr marL="1905290" indent="0">
              <a:buNone/>
              <a:defRPr sz="2778"/>
            </a:lvl4pPr>
            <a:lvl5pPr marL="2540386" indent="0">
              <a:buNone/>
              <a:defRPr sz="2778"/>
            </a:lvl5pPr>
            <a:lvl6pPr marL="3175483" indent="0">
              <a:buNone/>
              <a:defRPr sz="2778"/>
            </a:lvl6pPr>
            <a:lvl7pPr marL="3810579" indent="0">
              <a:buNone/>
              <a:defRPr sz="2778"/>
            </a:lvl7pPr>
            <a:lvl8pPr marL="4445676" indent="0">
              <a:buNone/>
              <a:defRPr sz="2778"/>
            </a:lvl8pPr>
            <a:lvl9pPr marL="5080772" indent="0">
              <a:buNone/>
              <a:defRPr sz="277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2D245118-4E2E-514A-B1F1-1EC2E39DFC17}" type="datetime1">
              <a:t>07/06/2024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074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53B87A14-BE1B-7A45-B963-76491561039D}" type="datetime1">
              <a:t>07/06/2024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17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9575" y="676242"/>
            <a:ext cx="2738780" cy="107640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235" y="676242"/>
            <a:ext cx="8057570" cy="107640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5CBFA7F4-4048-FA48-A1F7-034DBF5304B8}" type="datetime1">
              <a:t>07/06/2024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/>
          <a:lstStyle/>
          <a:p>
            <a:fld id="{A966005E-7F44-264B-BABF-0CFE37EA7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solidFill>
          <a:srgbClr val="DBE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95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rgbClr val="ED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9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rgbClr val="FDF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2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rgbClr val="ED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4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19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bg>
      <p:bgPr>
        <a:solidFill>
          <a:srgbClr val="D1D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4" y="8778924"/>
            <a:ext cx="11994014" cy="2206198"/>
          </a:xfrm>
        </p:spPr>
        <p:txBody>
          <a:bodyPr lIns="0" tIns="0" rIns="0" bIns="0" anchor="t">
            <a:noAutofit/>
          </a:bodyPr>
          <a:lstStyle>
            <a:lvl1pPr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553DF8F-A3F9-A1BF-0E32-6328C2562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8794" y="6528509"/>
            <a:ext cx="8461703" cy="23740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D0828CD-9342-6A64-0D84-A7B1E56C1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701587" cy="652850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977F4976-1762-4634-B0F3-CF3DF90B7072}"/>
              </a:ext>
            </a:extLst>
          </p:cNvPr>
          <p:cNvGrpSpPr/>
          <p:nvPr userDrawn="1"/>
        </p:nvGrpSpPr>
        <p:grpSpPr>
          <a:xfrm>
            <a:off x="-319246" y="10985122"/>
            <a:ext cx="6746240" cy="996532"/>
            <a:chOff x="-446806" y="10985122"/>
            <a:chExt cx="6746240" cy="996532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672823B-3363-EA6D-6A3D-69B4D5878CFE}"/>
                </a:ext>
              </a:extLst>
            </p:cNvPr>
            <p:cNvSpPr/>
            <p:nvPr/>
          </p:nvSpPr>
          <p:spPr>
            <a:xfrm>
              <a:off x="569736" y="10985122"/>
              <a:ext cx="4713157" cy="99653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3933AD-9194-48EC-9248-F7C1FC3C0F1E}"/>
                </a:ext>
              </a:extLst>
            </p:cNvPr>
            <p:cNvSpPr txBox="1"/>
            <p:nvPr/>
          </p:nvSpPr>
          <p:spPr>
            <a:xfrm>
              <a:off x="-446806" y="11160223"/>
              <a:ext cx="674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Rejoignez-nous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75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234" y="676245"/>
            <a:ext cx="10955120" cy="245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34" y="3381210"/>
            <a:ext cx="10955120" cy="805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1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74" r:id="rId24"/>
    <p:sldLayoutId id="2147483661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</p:sldLayoutIdLst>
  <p:hf sldNum="0" hdr="0" ftr="0" dt="0"/>
  <p:txStyles>
    <p:titleStyle>
      <a:lvl1pPr algn="l" defTabSz="1270193" rtl="0" eaLnBrk="1" latinLnBrk="0" hangingPunct="1">
        <a:lnSpc>
          <a:spcPct val="90000"/>
        </a:lnSpc>
        <a:spcBef>
          <a:spcPct val="0"/>
        </a:spcBef>
        <a:buNone/>
        <a:defRPr sz="6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48" indent="-317548" algn="l" defTabSz="1270193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3889" kern="1200">
          <a:solidFill>
            <a:schemeClr val="tx1"/>
          </a:solidFill>
          <a:latin typeface="+mn-lt"/>
          <a:ea typeface="+mn-ea"/>
          <a:cs typeface="+mn-cs"/>
        </a:defRPr>
      </a:lvl1pPr>
      <a:lvl2pPr marL="952645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58774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2838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93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303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28127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22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98320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97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9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9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38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48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579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67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772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riere.ramsaygds.fr/postuler/4d9008ca-331e-df4b-6f26-66547ecf4825/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5463B-2670-4451-5680-F3768F485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4E97D-DD56-CEAF-F488-F0668586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4" y="8897256"/>
            <a:ext cx="11994014" cy="1783065"/>
          </a:xfrm>
        </p:spPr>
        <p:txBody>
          <a:bodyPr/>
          <a:lstStyle/>
          <a:p>
            <a:r>
              <a:rPr lang="fr-FR" dirty="0"/>
              <a:t>un psychiatre h/f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74" y="10141343"/>
            <a:ext cx="4723941" cy="2042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58748" y="11822951"/>
            <a:ext cx="3183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D3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rue Tony </a:t>
            </a:r>
            <a:r>
              <a:rPr lang="en-US" b="1" dirty="0" err="1">
                <a:solidFill>
                  <a:srgbClr val="0D3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Lainé</a:t>
            </a:r>
            <a:r>
              <a:rPr lang="en-US" b="1" dirty="0">
                <a:solidFill>
                  <a:srgbClr val="0D3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D3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37170 Chambray-</a:t>
            </a:r>
            <a:r>
              <a:rPr lang="en-US" b="1" dirty="0" err="1">
                <a:solidFill>
                  <a:srgbClr val="0D3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lès</a:t>
            </a:r>
            <a:r>
              <a:rPr lang="en-US" b="1" dirty="0">
                <a:solidFill>
                  <a:srgbClr val="0D3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-Tours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574" y="12055257"/>
            <a:ext cx="635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sng" dirty="0">
                <a:solidFill>
                  <a:srgbClr val="3160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https://carriere.ramsaygds.fr/postuler/4d9008ca-331e-df4b-6f26-66547ecf4825/2#</a:t>
            </a:r>
            <a:endParaRPr lang="fr-FR" dirty="0">
              <a:solidFill>
                <a:srgbClr val="316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97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AMSAY SANTE 2023">
      <a:dk1>
        <a:srgbClr val="000000"/>
      </a:dk1>
      <a:lt1>
        <a:srgbClr val="FFFFFF"/>
      </a:lt1>
      <a:dk2>
        <a:srgbClr val="0D3050"/>
      </a:dk2>
      <a:lt2>
        <a:srgbClr val="E7E6E6"/>
      </a:lt2>
      <a:accent1>
        <a:srgbClr val="A2C0E3"/>
      </a:accent1>
      <a:accent2>
        <a:srgbClr val="EE9A87"/>
      </a:accent2>
      <a:accent3>
        <a:srgbClr val="DBD3E1"/>
      </a:accent3>
      <a:accent4>
        <a:srgbClr val="C8D3AF"/>
      </a:accent4>
      <a:accent5>
        <a:srgbClr val="FAE398"/>
      </a:accent5>
      <a:accent6>
        <a:srgbClr val="928AA3"/>
      </a:accent6>
      <a:hlink>
        <a:srgbClr val="719FD3"/>
      </a:hlink>
      <a:folHlink>
        <a:srgbClr val="594E73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14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Thème Office</vt:lpstr>
      <vt:lpstr>un psychiatre h/f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Marilyne MARTIN</dc:creator>
  <cp:lastModifiedBy>HELARY Aline</cp:lastModifiedBy>
  <cp:revision>15</cp:revision>
  <dcterms:created xsi:type="dcterms:W3CDTF">2022-08-24T07:36:51Z</dcterms:created>
  <dcterms:modified xsi:type="dcterms:W3CDTF">2024-06-07T10:18:56Z</dcterms:modified>
</cp:coreProperties>
</file>